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665565-60A8-433F-B491-06BC6D9A79FE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EE17DF-AB15-430A-88A0-37EEB2AAE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Goretty</a:t>
            </a:r>
            <a:r>
              <a:rPr lang="en-US" dirty="0" smtClean="0"/>
              <a:t> </a:t>
            </a:r>
            <a:r>
              <a:rPr lang="en-US" dirty="0" err="1" smtClean="0"/>
              <a:t>Muñoz</a:t>
            </a:r>
            <a:r>
              <a:rPr lang="en-US" dirty="0" smtClean="0"/>
              <a:t> Martinez</a:t>
            </a:r>
            <a:br>
              <a:rPr lang="en-US" dirty="0" smtClean="0"/>
            </a:br>
            <a:r>
              <a:rPr lang="en-US" u="sng" dirty="0" smtClean="0"/>
              <a:t>My life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Born in Los </a:t>
            </a:r>
            <a:r>
              <a:rPr lang="en-US" sz="2000" dirty="0" err="1" smtClean="0"/>
              <a:t>Mochis</a:t>
            </a:r>
            <a:r>
              <a:rPr lang="en-US" sz="2000" dirty="0" smtClean="0"/>
              <a:t>, Sinaloa, México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Lived throughout Mexico until I turned 16 years old.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Graduated High School in Anthony, New Mexico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Bilingual- Spanish/English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International Student at New Mexico State University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Junior at New Mexico State University</a:t>
            </a:r>
            <a:endParaRPr lang="en-US" sz="2000" dirty="0"/>
          </a:p>
        </p:txBody>
      </p:sp>
      <p:pic>
        <p:nvPicPr>
          <p:cNvPr id="5" name="Content Placeholder 4" descr="24839_381567537684_557242684_4029209_8106391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57400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Aspirations in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Pre-Business Associates (December 2009)</a:t>
            </a:r>
          </a:p>
          <a:p>
            <a:r>
              <a:rPr lang="en-US" dirty="0" smtClean="0"/>
              <a:t>Bachelors degree in Finance, International Business and Spanish (December 2011)</a:t>
            </a:r>
          </a:p>
          <a:p>
            <a:r>
              <a:rPr lang="en-US" dirty="0" smtClean="0"/>
              <a:t>Master in MBA from European University</a:t>
            </a:r>
          </a:p>
          <a:p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524000"/>
            <a:ext cx="2800350" cy="1866900"/>
          </a:xfrm>
        </p:spPr>
      </p:pic>
      <p:pic>
        <p:nvPicPr>
          <p:cNvPr id="6" name="Picture 5" descr="PYM7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019550"/>
            <a:ext cx="2362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Practice Financial Services</a:t>
            </a:r>
          </a:p>
          <a:p>
            <a:r>
              <a:rPr lang="en-US" sz="2400" dirty="0" smtClean="0"/>
              <a:t>Become a CEO, director for a Company</a:t>
            </a:r>
          </a:p>
          <a:p>
            <a:r>
              <a:rPr lang="en-US" sz="2400" dirty="0" smtClean="0"/>
              <a:t>Have my own business in Mexico and in the U.S.</a:t>
            </a:r>
          </a:p>
          <a:p>
            <a:r>
              <a:rPr lang="en-US" sz="2400" dirty="0" smtClean="0"/>
              <a:t>World Affairs</a:t>
            </a:r>
          </a:p>
          <a:p>
            <a:r>
              <a:rPr lang="en-US" sz="2400" dirty="0" smtClean="0"/>
              <a:t>Travel overseas</a:t>
            </a:r>
          </a:p>
          <a:p>
            <a:r>
              <a:rPr lang="en-US" sz="2400" dirty="0" smtClean="0"/>
              <a:t>Don’t worry and be happy as much as possible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5" name="Content Placeholder 4" descr="Talk-Future_signs-its-healthy-relationshi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4747871" y="2414931"/>
            <a:ext cx="4038600" cy="2713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Thinker</a:t>
            </a:r>
          </a:p>
          <a:p>
            <a:r>
              <a:rPr lang="en-US" sz="2000" dirty="0" smtClean="0"/>
              <a:t>Communicative</a:t>
            </a:r>
          </a:p>
          <a:p>
            <a:r>
              <a:rPr lang="en-US" sz="2000" dirty="0" smtClean="0"/>
              <a:t>Introvert</a:t>
            </a:r>
          </a:p>
          <a:p>
            <a:r>
              <a:rPr lang="en-US" sz="2000" dirty="0" smtClean="0"/>
              <a:t>Ambitious (I focus and work hard in order to obtain my goals)</a:t>
            </a:r>
          </a:p>
          <a:p>
            <a:r>
              <a:rPr lang="en-US" sz="2000" dirty="0" smtClean="0"/>
              <a:t>Quiet and reserved (when it is necessary to be quiet and reserved, depending on the occasion)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I resolve my problems with patience, but first of all I analyze the situation.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Content Placeholder 4" descr="imagesCA76YXS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8099" y="1981200"/>
            <a:ext cx="3703119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Strive for what I want</a:t>
            </a:r>
          </a:p>
          <a:p>
            <a:r>
              <a:rPr lang="en-US" dirty="0" smtClean="0"/>
              <a:t>“In this life nothing is impossible”</a:t>
            </a:r>
          </a:p>
          <a:p>
            <a:r>
              <a:rPr lang="en-US" dirty="0" smtClean="0"/>
              <a:t>Never regret what you have</a:t>
            </a:r>
          </a:p>
          <a:p>
            <a:r>
              <a:rPr lang="en-US" dirty="0" smtClean="0"/>
              <a:t>Live your life as much as possible</a:t>
            </a:r>
          </a:p>
        </p:txBody>
      </p:sp>
      <p:pic>
        <p:nvPicPr>
          <p:cNvPr id="7" name="Content Placeholder 6" descr="Artificial Horizon front sm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905000"/>
            <a:ext cx="35052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 strive for a good education by studying and working hard</a:t>
            </a:r>
          </a:p>
          <a:p>
            <a:r>
              <a:rPr lang="en-US" sz="2400" dirty="0" smtClean="0"/>
              <a:t>I will work hard to accomplish my goals surpassing any obstacles</a:t>
            </a:r>
          </a:p>
          <a:p>
            <a:r>
              <a:rPr lang="en-US" sz="2400" dirty="0" smtClean="0"/>
              <a:t>Never regret what I have done</a:t>
            </a:r>
          </a:p>
          <a:p>
            <a:r>
              <a:rPr lang="en-US" sz="2400" dirty="0" smtClean="0"/>
              <a:t>Live my life to the fullest</a:t>
            </a:r>
            <a:endParaRPr lang="en-US" sz="2400" dirty="0"/>
          </a:p>
        </p:txBody>
      </p:sp>
      <p:pic>
        <p:nvPicPr>
          <p:cNvPr id="9" name="Content Placeholder 8" descr="1231538540IPei8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0800000" flipV="1">
            <a:off x="5181600" y="2057400"/>
            <a:ext cx="3459296" cy="3459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</TotalTime>
  <Words>225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Goretty Muñoz Martinez My life</vt:lpstr>
      <vt:lpstr>Aspirations in Higher Education</vt:lpstr>
      <vt:lpstr>Future Expectations</vt:lpstr>
      <vt:lpstr>Personal Attributes</vt:lpstr>
      <vt:lpstr>Visions</vt:lpstr>
      <vt:lpstr>Missions</vt:lpstr>
    </vt:vector>
  </TitlesOfParts>
  <Company>Dona Ana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Goretty Muñoz Martinez My life</dc:title>
  <dc:creator>lab, 85</dc:creator>
  <cp:lastModifiedBy>Fred Rodriguez</cp:lastModifiedBy>
  <cp:revision>22</cp:revision>
  <dcterms:created xsi:type="dcterms:W3CDTF">2010-04-06T17:19:18Z</dcterms:created>
  <dcterms:modified xsi:type="dcterms:W3CDTF">2010-04-07T14:06:50Z</dcterms:modified>
</cp:coreProperties>
</file>